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3FCB-A8D7-4E56-9AAC-5BABB7267E9F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AC21-F329-405D-8C2F-B8669ED4539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484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Need picture of mobile desktop here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47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>
                <a:solidFill>
                  <a:srgbClr val="FF0000"/>
                </a:solidFill>
              </a:rPr>
              <a:t>Insert images of symbols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520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AC21-F329-405D-8C2F-B8669ED4539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095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167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520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826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440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374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982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183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9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4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65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674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672ED-8A7C-44DB-A465-7CC589D0D1EB}" type="datetimeFigureOut">
              <a:rPr lang="en-NZ" smtClean="0"/>
              <a:t>5/10/2016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85F4-32EB-4761-AF84-C24E4E9970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73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Mobile View for Operators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mtClean="0"/>
              <a:t>Basic User </a:t>
            </a:r>
            <a:r>
              <a:rPr lang="en-NZ" dirty="0" smtClean="0"/>
              <a:t>Guide</a:t>
            </a:r>
            <a:endParaRPr lang="en-NZ" dirty="0"/>
          </a:p>
        </p:txBody>
      </p:sp>
      <p:pic>
        <p:nvPicPr>
          <p:cNvPr id="1026" name="Picture 2" descr="JobFlo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762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Start Task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Select the task  and START to begin to record your time.</a:t>
            </a:r>
          </a:p>
          <a:p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Add a comment at any time</a:t>
            </a:r>
            <a:endParaRPr lang="en-N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9575"/>
            <a:ext cx="35814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Pause Task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If you have stopped during the task – press </a:t>
            </a:r>
            <a:r>
              <a:rPr lang="en-NZ" b="1" dirty="0" smtClean="0"/>
              <a:t>Pause</a:t>
            </a:r>
            <a:endParaRPr lang="en-NZ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6099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Pause Reason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Enter why you have stopped. Select a reason for downtime and make a note.</a:t>
            </a:r>
            <a:endParaRPr lang="en-N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525"/>
            <a:ext cx="35814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Resume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Press </a:t>
            </a:r>
            <a:r>
              <a:rPr lang="en-NZ" b="1" dirty="0" smtClean="0"/>
              <a:t>Resume</a:t>
            </a:r>
            <a:r>
              <a:rPr lang="en-NZ" dirty="0" smtClean="0"/>
              <a:t> when underway again</a:t>
            </a:r>
            <a:endParaRPr lang="en-N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6099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Finish Task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Press</a:t>
            </a:r>
            <a:r>
              <a:rPr lang="en-NZ" b="1" dirty="0" smtClean="0"/>
              <a:t> Finish</a:t>
            </a:r>
            <a:endParaRPr lang="en-NZ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7225"/>
            <a:ext cx="35718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Confirm Actuals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Enter actual size</a:t>
            </a:r>
          </a:p>
          <a:p>
            <a:r>
              <a:rPr lang="en-NZ" dirty="0" smtClean="0"/>
              <a:t>Enter actual time</a:t>
            </a:r>
          </a:p>
          <a:p>
            <a:r>
              <a:rPr lang="en-NZ" dirty="0" smtClean="0"/>
              <a:t>Add/Enter Products or Materials used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&gt;Select </a:t>
            </a:r>
            <a:r>
              <a:rPr lang="en-NZ" sz="2400" b="1" dirty="0" smtClean="0"/>
              <a:t>CONFIRM ACTUALS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8637"/>
            <a:ext cx="36480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Complete Task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When you are happy you have recorded all of the information press to complete</a:t>
            </a:r>
          </a:p>
          <a:p>
            <a:endParaRPr lang="en-NZ" sz="2400" b="1" dirty="0" smtClean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8607"/>
            <a:ext cx="35718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37149"/>
            <a:ext cx="1368152" cy="13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Next Task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400" b="1" dirty="0" smtClean="0"/>
          </a:p>
          <a:p>
            <a:r>
              <a:rPr lang="en-NZ" dirty="0" smtClean="0"/>
              <a:t>Select your next task</a:t>
            </a:r>
            <a:endParaRPr lang="en-N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5433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FAQ’s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What happens if I don’t have mobile coverage? </a:t>
            </a:r>
            <a:r>
              <a:rPr lang="en-NZ" i="1" dirty="0" smtClean="0"/>
              <a:t> The screen you are on will stay there until you go forward (enter and submit) or backward, then it will go blank lose your entry. </a:t>
            </a:r>
            <a:r>
              <a:rPr lang="en-NZ" i="1" dirty="0" smtClean="0">
                <a:solidFill>
                  <a:srgbClr val="00B050"/>
                </a:solidFill>
              </a:rPr>
              <a:t>Note your time at this point manually.</a:t>
            </a:r>
            <a:endParaRPr lang="en-N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8000"/>
                </a:solidFill>
              </a:rPr>
              <a:t>What is mobile view JobFlow?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You will see your tasks on your mobile or tablet.</a:t>
            </a:r>
          </a:p>
          <a:p>
            <a:r>
              <a:rPr lang="en-NZ" dirty="0" smtClean="0"/>
              <a:t>You will be able to record your time against a task.</a:t>
            </a:r>
          </a:p>
          <a:p>
            <a:r>
              <a:rPr lang="en-NZ" dirty="0" smtClean="0"/>
              <a:t>You will be able to record actual job size (</a:t>
            </a:r>
            <a:r>
              <a:rPr lang="en-NZ" dirty="0" err="1" smtClean="0"/>
              <a:t>eg</a:t>
            </a:r>
            <a:r>
              <a:rPr lang="en-NZ" dirty="0" smtClean="0"/>
              <a:t>. ha or bales) .</a:t>
            </a:r>
          </a:p>
          <a:p>
            <a:r>
              <a:rPr lang="en-NZ" dirty="0" smtClean="0"/>
              <a:t>You will be able to confirm products or materials used on a job.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43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Launch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On your mobile or tablet </a:t>
            </a:r>
          </a:p>
          <a:p>
            <a:r>
              <a:rPr lang="en-NZ" dirty="0" smtClean="0"/>
              <a:t>select “JobFlow” shortcut to launch mobile view.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AutoShape 4" descr="~ (1440×25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6" descr="~ (1440×2560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2738"/>
            <a:ext cx="3524250" cy="62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4139952" y="1976977"/>
            <a:ext cx="864096" cy="432048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80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Login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Enter your login name and password.</a:t>
            </a:r>
          </a:p>
          <a:p>
            <a:r>
              <a:rPr lang="en-NZ" dirty="0" smtClean="0"/>
              <a:t>Your device (mobile or tablet) should remember this for you.</a:t>
            </a:r>
          </a:p>
          <a:p>
            <a:r>
              <a:rPr lang="en-NZ" dirty="0" smtClean="0"/>
              <a:t>Remember to check if YOU are logged in if sharing a device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5718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Tasks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Your tasks for today will show</a:t>
            </a:r>
          </a:p>
          <a:p>
            <a:r>
              <a:rPr lang="en-NZ" dirty="0" smtClean="0"/>
              <a:t>They are in order so pick from the top of the task list</a:t>
            </a:r>
          </a:p>
          <a:p>
            <a:r>
              <a:rPr lang="en-NZ" dirty="0" smtClean="0"/>
              <a:t>   open task, </a:t>
            </a:r>
            <a:r>
              <a:rPr lang="en-NZ" dirty="0" smtClean="0">
                <a:solidFill>
                  <a:srgbClr val="FF0000"/>
                </a:solidFill>
              </a:rPr>
              <a:t>   </a:t>
            </a:r>
            <a:r>
              <a:rPr lang="en-NZ" dirty="0" smtClean="0"/>
              <a:t>task in progress,   complete</a:t>
            </a:r>
          </a:p>
          <a:p>
            <a:r>
              <a:rPr lang="en-NZ" dirty="0" smtClean="0"/>
              <a:t>To select the task touch it on screen</a:t>
            </a:r>
          </a:p>
          <a:p>
            <a:r>
              <a:rPr lang="en-NZ" dirty="0" smtClean="0"/>
              <a:t>&lt; and &gt; arrows navigate you backwards and forwards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352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27254"/>
            <a:ext cx="314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69455"/>
            <a:ext cx="3143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57" y="476672"/>
            <a:ext cx="35433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Task Details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Customer </a:t>
            </a:r>
          </a:p>
          <a:p>
            <a:r>
              <a:rPr lang="en-NZ" dirty="0" smtClean="0"/>
              <a:t>Team and Site Info</a:t>
            </a:r>
          </a:p>
          <a:p>
            <a:r>
              <a:rPr lang="en-NZ" dirty="0" smtClean="0"/>
              <a:t>Work Site Address</a:t>
            </a:r>
          </a:p>
          <a:p>
            <a:r>
              <a:rPr lang="en-NZ" dirty="0" smtClean="0"/>
              <a:t>What Vehicle and/or Implements to use </a:t>
            </a:r>
            <a:r>
              <a:rPr lang="en-NZ" dirty="0" smtClean="0">
                <a:solidFill>
                  <a:srgbClr val="00B050"/>
                </a:solidFill>
              </a:rPr>
              <a:t>(check you name is here too if sharing a mobile!)</a:t>
            </a:r>
          </a:p>
          <a:p>
            <a:r>
              <a:rPr lang="en-NZ" dirty="0" smtClean="0"/>
              <a:t>Products &amp; Materials to take</a:t>
            </a:r>
          </a:p>
          <a:p>
            <a:r>
              <a:rPr lang="en-NZ" dirty="0" smtClean="0"/>
              <a:t>Comments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6483"/>
            <a:ext cx="35337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Team View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0461"/>
            <a:ext cx="4114800" cy="3489251"/>
          </a:xfrm>
        </p:spPr>
        <p:txBody>
          <a:bodyPr>
            <a:normAutofit/>
          </a:bodyPr>
          <a:lstStyle/>
          <a:p>
            <a:r>
              <a:rPr lang="en-NZ" dirty="0" smtClean="0"/>
              <a:t>Select this button to see who is working on the same job with you.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288"/>
            <a:ext cx="34099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163063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Site Details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Select this button to see more information on the Site Locations</a:t>
            </a:r>
          </a:p>
          <a:p>
            <a:pPr marL="0" indent="0">
              <a:buNone/>
            </a:pPr>
            <a:r>
              <a:rPr lang="en-NZ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430"/>
            <a:ext cx="36099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8237"/>
            <a:ext cx="1512168" cy="8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5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 smtClean="0">
                <a:solidFill>
                  <a:srgbClr val="008000"/>
                </a:solidFill>
              </a:rPr>
              <a:t>Site Map </a:t>
            </a:r>
            <a:endParaRPr lang="en-NZ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Select any address  or</a:t>
            </a:r>
          </a:p>
          <a:p>
            <a:pPr marL="0" indent="0">
              <a:buNone/>
            </a:pPr>
            <a:r>
              <a:rPr lang="en-NZ" dirty="0" smtClean="0"/>
              <a:t>			again, to go to google maps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921"/>
            <a:ext cx="33909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4196"/>
            <a:ext cx="1440160" cy="78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2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404</Words>
  <Application>Microsoft Office PowerPoint</Application>
  <PresentationFormat>On-screen Show (4:3)</PresentationFormat>
  <Paragraphs>79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Mobile View for Operators</vt:lpstr>
      <vt:lpstr>What is mobile view JobFlow?</vt:lpstr>
      <vt:lpstr>Launch</vt:lpstr>
      <vt:lpstr>Login</vt:lpstr>
      <vt:lpstr>Tasks</vt:lpstr>
      <vt:lpstr>Task Details</vt:lpstr>
      <vt:lpstr>Team View</vt:lpstr>
      <vt:lpstr>Site Details</vt:lpstr>
      <vt:lpstr>Site Map </vt:lpstr>
      <vt:lpstr>Start Task</vt:lpstr>
      <vt:lpstr>Pause Task</vt:lpstr>
      <vt:lpstr>Pause Reason</vt:lpstr>
      <vt:lpstr>Resume</vt:lpstr>
      <vt:lpstr>Finish Task</vt:lpstr>
      <vt:lpstr>Confirm Actuals</vt:lpstr>
      <vt:lpstr>Complete Task</vt:lpstr>
      <vt:lpstr>Next Task</vt:lpstr>
      <vt:lpstr>FAQ’s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View for Operators</dc:title>
  <dc:creator>Wendy</dc:creator>
  <cp:lastModifiedBy>Wendy</cp:lastModifiedBy>
  <cp:revision>12</cp:revision>
  <dcterms:created xsi:type="dcterms:W3CDTF">2016-10-02T21:54:47Z</dcterms:created>
  <dcterms:modified xsi:type="dcterms:W3CDTF">2016-10-04T23:59:50Z</dcterms:modified>
</cp:coreProperties>
</file>